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61" r:id="rId4"/>
    <p:sldId id="263" r:id="rId5"/>
    <p:sldId id="264" r:id="rId6"/>
    <p:sldId id="265" r:id="rId7"/>
    <p:sldId id="266" r:id="rId8"/>
    <p:sldId id="262" r:id="rId9"/>
    <p:sldId id="267" r:id="rId10"/>
    <p:sldId id="268" r:id="rId11"/>
    <p:sldId id="269" r:id="rId12"/>
    <p:sldId id="270" r:id="rId13"/>
    <p:sldId id="272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20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F7A-D978-AB4E-BE60-FC7EC9B7BF77}" type="datetimeFigureOut">
              <a:rPr lang="en-US" smtClean="0"/>
              <a:t>1/30/12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8C90-15A9-964D-981B-7BB04853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704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F7A-D978-AB4E-BE60-FC7EC9B7BF77}" type="datetimeFigureOut">
              <a:rPr lang="en-US" smtClean="0"/>
              <a:t>1/30/12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8C90-15A9-964D-981B-7BB04853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89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F7A-D978-AB4E-BE60-FC7EC9B7BF77}" type="datetimeFigureOut">
              <a:rPr lang="en-US" smtClean="0"/>
              <a:t>1/30/12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8C90-15A9-964D-981B-7BB04853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024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F7A-D978-AB4E-BE60-FC7EC9B7BF77}" type="datetimeFigureOut">
              <a:rPr lang="en-US" smtClean="0"/>
              <a:t>1/30/12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8C90-15A9-964D-981B-7BB04853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63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F7A-D978-AB4E-BE60-FC7EC9B7BF77}" type="datetimeFigureOut">
              <a:rPr lang="en-US" smtClean="0"/>
              <a:t>1/30/12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8C90-15A9-964D-981B-7BB04853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7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F7A-D978-AB4E-BE60-FC7EC9B7BF77}" type="datetimeFigureOut">
              <a:rPr lang="en-US" smtClean="0"/>
              <a:t>1/30/12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8C90-15A9-964D-981B-7BB04853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918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F7A-D978-AB4E-BE60-FC7EC9B7BF77}" type="datetimeFigureOut">
              <a:rPr lang="en-US" smtClean="0"/>
              <a:t>1/30/12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8C90-15A9-964D-981B-7BB04853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78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F7A-D978-AB4E-BE60-FC7EC9B7BF77}" type="datetimeFigureOut">
              <a:rPr lang="en-US" smtClean="0"/>
              <a:t>1/30/12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8C90-15A9-964D-981B-7BB04853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4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F7A-D978-AB4E-BE60-FC7EC9B7BF77}" type="datetimeFigureOut">
              <a:rPr lang="en-US" smtClean="0"/>
              <a:t>1/30/12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8C90-15A9-964D-981B-7BB04853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512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F7A-D978-AB4E-BE60-FC7EC9B7BF77}" type="datetimeFigureOut">
              <a:rPr lang="en-US" smtClean="0"/>
              <a:t>1/30/12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8C90-15A9-964D-981B-7BB04853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36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F7A-D978-AB4E-BE60-FC7EC9B7BF77}" type="datetimeFigureOut">
              <a:rPr lang="en-US" smtClean="0"/>
              <a:t>1/30/12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8C90-15A9-964D-981B-7BB04853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316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B3F7A-D978-AB4E-BE60-FC7EC9B7BF77}" type="datetimeFigureOut">
              <a:rPr lang="en-US" smtClean="0"/>
              <a:t>1/30/12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78C90-15A9-964D-981B-7BB04853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01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8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81822" y="6366257"/>
            <a:ext cx="33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lider Girls"/>
                <a:cs typeface="Glider Girls"/>
              </a:rPr>
              <a:t>1</a:t>
            </a:r>
            <a:endParaRPr lang="en-US" dirty="0">
              <a:latin typeface="Glider Girls"/>
              <a:cs typeface="Glider Girls"/>
            </a:endParaRPr>
          </a:p>
        </p:txBody>
      </p:sp>
    </p:spTree>
    <p:extLst>
      <p:ext uri="{BB962C8B-B14F-4D97-AF65-F5344CB8AC3E}">
        <p14:creationId xmlns:p14="http://schemas.microsoft.com/office/powerpoint/2010/main" val="391034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81822" y="6366257"/>
            <a:ext cx="33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lider Girls"/>
                <a:cs typeface="Glider Girls"/>
              </a:rPr>
              <a:t>2</a:t>
            </a:r>
            <a:endParaRPr lang="en-US" dirty="0">
              <a:latin typeface="Glider Girls"/>
              <a:cs typeface="Glider Girls"/>
            </a:endParaRPr>
          </a:p>
        </p:txBody>
      </p:sp>
    </p:spTree>
    <p:extLst>
      <p:ext uri="{BB962C8B-B14F-4D97-AF65-F5344CB8AC3E}">
        <p14:creationId xmlns:p14="http://schemas.microsoft.com/office/powerpoint/2010/main" val="377816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81822" y="6366257"/>
            <a:ext cx="33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lider Girls"/>
                <a:cs typeface="Glider Girl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850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81822" y="6366257"/>
            <a:ext cx="33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lider Girls"/>
                <a:cs typeface="Glider Girl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5348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31695" y="6399681"/>
            <a:ext cx="33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lider Girls"/>
                <a:cs typeface="Glider Girls"/>
              </a:rPr>
              <a:t>5</a:t>
            </a:r>
            <a:endParaRPr lang="en-US" dirty="0">
              <a:latin typeface="Glider Girls"/>
              <a:cs typeface="Glider Girls"/>
            </a:endParaRPr>
          </a:p>
        </p:txBody>
      </p:sp>
    </p:spTree>
    <p:extLst>
      <p:ext uri="{BB962C8B-B14F-4D97-AF65-F5344CB8AC3E}">
        <p14:creationId xmlns:p14="http://schemas.microsoft.com/office/powerpoint/2010/main" val="231085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81822" y="6366257"/>
            <a:ext cx="33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lider Girls"/>
                <a:cs typeface="Glider Girls"/>
              </a:rPr>
              <a:t>6</a:t>
            </a:r>
            <a:endParaRPr lang="en-US" dirty="0">
              <a:latin typeface="Glider Girls"/>
              <a:cs typeface="Glider Girls"/>
            </a:endParaRPr>
          </a:p>
        </p:txBody>
      </p:sp>
    </p:spTree>
    <p:extLst>
      <p:ext uri="{BB962C8B-B14F-4D97-AF65-F5344CB8AC3E}">
        <p14:creationId xmlns:p14="http://schemas.microsoft.com/office/powerpoint/2010/main" val="185614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81822" y="6366257"/>
            <a:ext cx="33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lider Girls"/>
                <a:cs typeface="Glider Girls"/>
              </a:rPr>
              <a:t>7</a:t>
            </a:r>
            <a:endParaRPr lang="en-US" dirty="0">
              <a:latin typeface="Glider Girls"/>
              <a:cs typeface="Glider Girls"/>
            </a:endParaRPr>
          </a:p>
        </p:txBody>
      </p:sp>
    </p:spTree>
    <p:extLst>
      <p:ext uri="{BB962C8B-B14F-4D97-AF65-F5344CB8AC3E}">
        <p14:creationId xmlns:p14="http://schemas.microsoft.com/office/powerpoint/2010/main" val="154731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81822" y="6366257"/>
            <a:ext cx="33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lider Girls"/>
                <a:cs typeface="Glider Girls"/>
              </a:rPr>
              <a:t>8</a:t>
            </a:r>
            <a:endParaRPr lang="en-US" dirty="0">
              <a:latin typeface="Glider Girls"/>
              <a:cs typeface="Glider Girls"/>
            </a:endParaRPr>
          </a:p>
        </p:txBody>
      </p:sp>
    </p:spTree>
    <p:extLst>
      <p:ext uri="{BB962C8B-B14F-4D97-AF65-F5344CB8AC3E}">
        <p14:creationId xmlns:p14="http://schemas.microsoft.com/office/powerpoint/2010/main" val="357622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81822" y="6366257"/>
            <a:ext cx="33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lider Girls"/>
                <a:cs typeface="Glider Girls"/>
              </a:rPr>
              <a:t>9</a:t>
            </a:r>
            <a:endParaRPr lang="en-US" dirty="0">
              <a:latin typeface="Glider Girls"/>
              <a:cs typeface="Glider Girls"/>
            </a:endParaRPr>
          </a:p>
        </p:txBody>
      </p:sp>
    </p:spTree>
    <p:extLst>
      <p:ext uri="{BB962C8B-B14F-4D97-AF65-F5344CB8AC3E}">
        <p14:creationId xmlns:p14="http://schemas.microsoft.com/office/powerpoint/2010/main" val="419287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81822" y="6366257"/>
            <a:ext cx="501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lider Girls"/>
                <a:cs typeface="Glider Girls"/>
              </a:rPr>
              <a:t>10</a:t>
            </a:r>
            <a:endParaRPr lang="en-US" dirty="0">
              <a:latin typeface="Glider Girls"/>
              <a:cs typeface="Glider Girls"/>
            </a:endParaRPr>
          </a:p>
        </p:txBody>
      </p:sp>
    </p:spTree>
    <p:extLst>
      <p:ext uri="{BB962C8B-B14F-4D97-AF65-F5344CB8AC3E}">
        <p14:creationId xmlns:p14="http://schemas.microsoft.com/office/powerpoint/2010/main" val="298317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81822" y="6366257"/>
            <a:ext cx="501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lider Girls"/>
                <a:cs typeface="Glider Girls"/>
              </a:rPr>
              <a:t>11</a:t>
            </a:r>
            <a:endParaRPr lang="en-US" dirty="0">
              <a:latin typeface="Glider Girls"/>
              <a:cs typeface="Glider Girls"/>
            </a:endParaRPr>
          </a:p>
        </p:txBody>
      </p:sp>
    </p:spTree>
    <p:extLst>
      <p:ext uri="{BB962C8B-B14F-4D97-AF65-F5344CB8AC3E}">
        <p14:creationId xmlns:p14="http://schemas.microsoft.com/office/powerpoint/2010/main" val="161265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81822" y="6366257"/>
            <a:ext cx="501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lider Girls"/>
                <a:cs typeface="Glider Girls"/>
              </a:rPr>
              <a:t>12</a:t>
            </a:r>
            <a:endParaRPr lang="en-US" dirty="0">
              <a:latin typeface="Glider Girls"/>
              <a:cs typeface="Glider Girls"/>
            </a:endParaRPr>
          </a:p>
        </p:txBody>
      </p:sp>
    </p:spTree>
    <p:extLst>
      <p:ext uri="{BB962C8B-B14F-4D97-AF65-F5344CB8AC3E}">
        <p14:creationId xmlns:p14="http://schemas.microsoft.com/office/powerpoint/2010/main" val="4043652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81822" y="6366257"/>
            <a:ext cx="501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lider Girls"/>
                <a:cs typeface="Glider Girl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49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13</Words>
  <Application>Microsoft Macintosh PowerPoint</Application>
  <PresentationFormat>On-screen Show (4:3)</PresentationFormat>
  <Paragraphs>13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Dr.Aalam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Ahmad Aalam</dc:creator>
  <cp:lastModifiedBy>Ahmad Aalam</cp:lastModifiedBy>
  <cp:revision>6</cp:revision>
  <dcterms:created xsi:type="dcterms:W3CDTF">2012-01-29T19:10:48Z</dcterms:created>
  <dcterms:modified xsi:type="dcterms:W3CDTF">2012-01-30T01:28:57Z</dcterms:modified>
</cp:coreProperties>
</file>